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Noty v jednotlivých oktávách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9129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HOUSLOVÝ KLÍČ</a:t>
            </a:r>
            <a:r>
              <a:rPr lang="cs-CZ" sz="1600" b="1" dirty="0" smtClean="0">
                <a:solidFill>
                  <a:srgbClr val="FF0000"/>
                </a:solidFill>
              </a:rPr>
              <a:t/>
            </a:r>
            <a:br>
              <a:rPr lang="cs-CZ" sz="1600" b="1" dirty="0" smtClean="0">
                <a:solidFill>
                  <a:srgbClr val="FF0000"/>
                </a:solidFill>
              </a:rPr>
            </a:br>
            <a:r>
              <a:rPr lang="cs-CZ" sz="1600" b="1" u="sng" dirty="0">
                <a:solidFill>
                  <a:srgbClr val="FF0000"/>
                </a:solidFill>
              </a:rPr>
              <a:t/>
            </a:r>
            <a:br>
              <a:rPr lang="cs-CZ" sz="1600" b="1" u="sng" dirty="0">
                <a:solidFill>
                  <a:srgbClr val="FF0000"/>
                </a:solidFill>
              </a:rPr>
            </a:br>
            <a:r>
              <a:rPr lang="cs-CZ" sz="1600" b="1" u="sng" dirty="0" smtClean="0">
                <a:solidFill>
                  <a:srgbClr val="FF0000"/>
                </a:solidFill>
              </a:rPr>
              <a:t>Jednočárkovaná oktáva</a:t>
            </a:r>
            <a:r>
              <a:rPr lang="cs-CZ" sz="1600" dirty="0"/>
              <a:t>	</a:t>
            </a:r>
            <a:r>
              <a:rPr lang="cs-CZ" sz="1600" dirty="0" smtClean="0"/>
              <a:t>	</a:t>
            </a:r>
            <a:r>
              <a:rPr lang="cs-CZ" sz="1600" b="1" u="sng" dirty="0" smtClean="0">
                <a:solidFill>
                  <a:schemeClr val="tx2">
                    <a:lumMod val="75000"/>
                  </a:schemeClr>
                </a:solidFill>
              </a:rPr>
              <a:t>dvoučárkovaná oktáva	</a:t>
            </a:r>
            <a:r>
              <a:rPr lang="cs-CZ" sz="1600" dirty="0" smtClean="0"/>
              <a:t>	</a:t>
            </a:r>
            <a:r>
              <a:rPr lang="cs-CZ" sz="1600" b="1" u="sng" dirty="0" smtClean="0">
                <a:solidFill>
                  <a:srgbClr val="0070C0"/>
                </a:solidFill>
              </a:rPr>
              <a:t>tříčárkovaná oktáva</a:t>
            </a:r>
            <a:r>
              <a:rPr lang="cs-CZ" sz="1600" dirty="0" smtClean="0"/>
              <a:t>				</a:t>
            </a:r>
            <a:br>
              <a:rPr lang="cs-CZ" sz="1600" dirty="0" smtClean="0"/>
            </a:br>
            <a:r>
              <a:rPr lang="cs-CZ" sz="1100" dirty="0" smtClean="0">
                <a:solidFill>
                  <a:schemeClr val="bg1"/>
                </a:solidFill>
              </a:rPr>
              <a:t>(noty píšeme malými písmeny s číslovkou 1)	(píšeme malými písmeny s číslovkou 2)	                     (píšeme malými písmeny s číslovkou 3)</a:t>
            </a:r>
            <a:endParaRPr lang="cs-CZ" sz="1100" dirty="0">
              <a:solidFill>
                <a:schemeClr val="bg1"/>
              </a:solidFill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41413" y="2534193"/>
            <a:ext cx="9905998" cy="3553097"/>
          </a:xfrm>
        </p:spPr>
      </p:pic>
      <p:sp>
        <p:nvSpPr>
          <p:cNvPr id="18" name="Šipka dolů 17"/>
          <p:cNvSpPr/>
          <p:nvPr/>
        </p:nvSpPr>
        <p:spPr>
          <a:xfrm>
            <a:off x="2521132" y="1985553"/>
            <a:ext cx="484632" cy="165767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lů 18"/>
          <p:cNvSpPr/>
          <p:nvPr/>
        </p:nvSpPr>
        <p:spPr>
          <a:xfrm>
            <a:off x="6048103" y="1985553"/>
            <a:ext cx="484632" cy="165767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lů 19"/>
          <p:cNvSpPr/>
          <p:nvPr/>
        </p:nvSpPr>
        <p:spPr>
          <a:xfrm>
            <a:off x="9209314" y="1985553"/>
            <a:ext cx="484632" cy="1358538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073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</a:rPr>
              <a:t>Noty z malé oktávy v houslovém klíči</a:t>
            </a:r>
            <a:br>
              <a:rPr lang="cs-CZ" sz="40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sz="2200" dirty="0" smtClean="0">
                <a:solidFill>
                  <a:schemeClr val="bg1"/>
                </a:solidFill>
              </a:rPr>
              <a:t>(píšeme malými písmeny bez čísla)</a:t>
            </a:r>
            <a:endParaRPr lang="cs-CZ" sz="2200" dirty="0">
              <a:solidFill>
                <a:schemeClr val="bg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5943" y="609600"/>
            <a:ext cx="11665131" cy="3429000"/>
          </a:xfrm>
          <a:prstGeom prst="rect">
            <a:avLst/>
          </a:prstGeom>
        </p:spPr>
      </p:pic>
      <p:cxnSp>
        <p:nvCxnSpPr>
          <p:cNvPr id="8" name="Přímá spojnice se šipkou 7"/>
          <p:cNvCxnSpPr/>
          <p:nvPr/>
        </p:nvCxnSpPr>
        <p:spPr>
          <a:xfrm flipH="1" flipV="1">
            <a:off x="862149" y="3788229"/>
            <a:ext cx="836022" cy="979714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 flipV="1">
            <a:off x="1240971" y="3788229"/>
            <a:ext cx="849086" cy="979714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 flipV="1">
            <a:off x="1593669" y="3788229"/>
            <a:ext cx="849085" cy="979714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H="1" flipV="1">
            <a:off x="1977432" y="3605349"/>
            <a:ext cx="582889" cy="81425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 flipV="1">
            <a:off x="2268876" y="3605349"/>
            <a:ext cx="696393" cy="992777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874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BASOVÝ KLÍČ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200" b="1" u="sng" dirty="0" smtClean="0">
                <a:solidFill>
                  <a:srgbClr val="FF0000"/>
                </a:solidFill>
              </a:rPr>
              <a:t>VELKÁ </a:t>
            </a:r>
            <a:r>
              <a:rPr lang="cs-CZ" sz="2200" b="1" u="sng" dirty="0" err="1" smtClean="0">
                <a:solidFill>
                  <a:srgbClr val="FF0000"/>
                </a:solidFill>
              </a:rPr>
              <a:t>OKTÁVa</a:t>
            </a:r>
            <a:r>
              <a:rPr lang="cs-CZ" sz="2200" dirty="0" smtClean="0"/>
              <a:t>		</a:t>
            </a:r>
            <a:r>
              <a:rPr lang="cs-CZ" sz="2200" b="1" u="sng" dirty="0" smtClean="0">
                <a:solidFill>
                  <a:schemeClr val="tx2">
                    <a:lumMod val="75000"/>
                  </a:schemeClr>
                </a:solidFill>
              </a:rPr>
              <a:t>MALÁ OKTÁVA</a:t>
            </a:r>
            <a:r>
              <a:rPr lang="cs-CZ" sz="22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cs-CZ" sz="2200" b="1" u="sng" dirty="0" smtClean="0">
                <a:solidFill>
                  <a:srgbClr val="0070C0"/>
                </a:solidFill>
              </a:rPr>
              <a:t>JEDNOČÁRKOVANÁ O</a:t>
            </a:r>
            <a:r>
              <a:rPr lang="cs-CZ" sz="2200" b="1" dirty="0" smtClean="0">
                <a:solidFill>
                  <a:srgbClr val="0070C0"/>
                </a:solidFill>
              </a:rPr>
              <a:t>.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1200" dirty="0" smtClean="0">
                <a:solidFill>
                  <a:schemeClr val="bg1"/>
                </a:solidFill>
                <a:effectLst/>
              </a:rPr>
              <a:t>(zapisujeme velkými tiskacími písmeny bez čísla)	(zapisujeme malými písmeny bez čísla)	(zapisujeme malými písmeny s číslovkou 1)</a:t>
            </a:r>
            <a:endParaRPr lang="cs-CZ" sz="1200" dirty="0">
              <a:solidFill>
                <a:schemeClr val="bg1"/>
              </a:solidFill>
              <a:effectLst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41413" y="2325189"/>
            <a:ext cx="9905998" cy="3683725"/>
          </a:xfrm>
        </p:spPr>
      </p:pic>
      <p:sp>
        <p:nvSpPr>
          <p:cNvPr id="5" name="Šipka dolů 4"/>
          <p:cNvSpPr/>
          <p:nvPr/>
        </p:nvSpPr>
        <p:spPr>
          <a:xfrm>
            <a:off x="2717074" y="1867989"/>
            <a:ext cx="484632" cy="1658982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5943600" y="1867989"/>
            <a:ext cx="484632" cy="1658982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8961120" y="1867989"/>
            <a:ext cx="484632" cy="1240971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83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Obvod</Template>
  <TotalTime>60</TotalTime>
  <Words>15</Words>
  <Application>Microsoft Office PowerPoint</Application>
  <PresentationFormat>Vlastní</PresentationFormat>
  <Paragraphs>4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Obvod</vt:lpstr>
      <vt:lpstr>Noty v jednotlivých oktávách</vt:lpstr>
      <vt:lpstr>HOUSLOVÝ KLÍČ  Jednočárkovaná oktáva  dvoučárkovaná oktáva  tříčárkovaná oktáva     (noty píšeme malými písmeny s číslovkou 1) (píšeme malými písmeny s číslovkou 2)                      (píšeme malými písmeny s číslovkou 3)</vt:lpstr>
      <vt:lpstr>Snímek 3</vt:lpstr>
      <vt:lpstr>BASOVÝ KLÍČ VELKÁ OKTÁVa  MALÁ OKTÁVA JEDNOČÁRKOVANÁ O. (zapisujeme velkými tiskacími písmeny bez čísla) (zapisujeme malými písmeny bez čísla) (zapisujeme malými písmeny s číslovkou 1)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Noty v jednotlivých oktávách</dc:title>
  <dc:creator>Marcela Chaloupková</dc:creator>
  <cp:lastModifiedBy>Lenka</cp:lastModifiedBy>
  <cp:revision>7</cp:revision>
  <dcterms:created xsi:type="dcterms:W3CDTF">2020-03-28T13:21:53Z</dcterms:created>
  <dcterms:modified xsi:type="dcterms:W3CDTF">2020-05-16T20:16:25Z</dcterms:modified>
</cp:coreProperties>
</file>